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4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373365" y="614597"/>
            <a:ext cx="1604028" cy="1593938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92702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85707" y="2541184"/>
            <a:ext cx="2379343" cy="42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240855" y="614597"/>
            <a:ext cx="1604028" cy="1593938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479451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43746" y="2541184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24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08345" y="614597"/>
            <a:ext cx="1604028" cy="1593938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ko-KR" altLang="en-US" sz="6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7662007" y="2374859"/>
            <a:ext cx="2524600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0687" y="2541184"/>
            <a:ext cx="2544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현황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75</Words>
  <Application>Microsoft Office PowerPoint</Application>
  <PresentationFormat>와이드스크린</PresentationFormat>
  <Paragraphs>31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HY헤드라인M</vt:lpstr>
      <vt:lpstr>KBIZ한마음고딕 B</vt:lpstr>
      <vt:lpstr>맑은 고딕</vt:lpstr>
      <vt:lpstr>Arial</vt:lpstr>
      <vt:lpstr>Arial Rounded MT Bold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KYH</cp:lastModifiedBy>
  <cp:revision>37</cp:revision>
  <dcterms:created xsi:type="dcterms:W3CDTF">2020-11-04T05:14:59Z</dcterms:created>
  <dcterms:modified xsi:type="dcterms:W3CDTF">2021-01-27T06:39:40Z</dcterms:modified>
</cp:coreProperties>
</file>

<file path=docProps/thumbnail.jpeg>
</file>